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64" r:id="rId4"/>
    <p:sldMasterId id="2147483666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73" r:id="rId18"/>
    <p:sldId id="269" r:id="rId19"/>
    <p:sldId id="270" r:id="rId20"/>
    <p:sldId id="276" r:id="rId21"/>
    <p:sldId id="271" r:id="rId22"/>
    <p:sldId id="274" r:id="rId23"/>
    <p:sldId id="277" r:id="rId24"/>
    <p:sldId id="280" r:id="rId25"/>
    <p:sldId id="281" r:id="rId26"/>
    <p:sldId id="282" r:id="rId27"/>
    <p:sldId id="278" r:id="rId28"/>
    <p:sldId id="285" r:id="rId29"/>
    <p:sldId id="279" r:id="rId30"/>
    <p:sldId id="289" r:id="rId31"/>
    <p:sldId id="290" r:id="rId32"/>
    <p:sldId id="291" r:id="rId33"/>
    <p:sldId id="292" r:id="rId34"/>
    <p:sldId id="288" r:id="rId35"/>
    <p:sldId id="284" r:id="rId36"/>
    <p:sldId id="283" r:id="rId37"/>
    <p:sldId id="286" r:id="rId38"/>
    <p:sldId id="287" r:id="rId39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816" y="-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8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A331-CBF1-4400-8C86-7C1C6F371FD0}" type="datetimeFigureOut">
              <a:rPr lang="pt-BR" smtClean="0"/>
              <a:t>08/01/2019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3071-7EDA-4C28-88A6-BC56543DF8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976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A331-CBF1-4400-8C86-7C1C6F371FD0}" type="datetimeFigureOut">
              <a:rPr lang="pt-BR" smtClean="0"/>
              <a:t>08/01/2019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3071-7EDA-4C28-88A6-BC56543DF8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732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A331-CBF1-4400-8C86-7C1C6F371FD0}" type="datetimeFigureOut">
              <a:rPr lang="pt-BR" smtClean="0"/>
              <a:t>08/01/2019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3071-7EDA-4C28-88A6-BC56543DF8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608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27F150-E7B2-48A1-8799-7ED2533C17BE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48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2EA855-6F7B-47AE-B21B-05D992F9983B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58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71DDB-BCAC-4A7A-A405-97F0A6A9E173}" type="slidenum">
              <a:rPr lang="en-U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99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2EA855-6F7B-47AE-B21B-05D992F9983B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58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A331-CBF1-4400-8C86-7C1C6F371FD0}" type="datetimeFigureOut">
              <a:rPr lang="pt-BR" smtClean="0"/>
              <a:t>08/01/2019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3071-7EDA-4C28-88A6-BC56543DF8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298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A331-CBF1-4400-8C86-7C1C6F371FD0}" type="datetimeFigureOut">
              <a:rPr lang="pt-BR" smtClean="0"/>
              <a:t>08/01/2019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3071-7EDA-4C28-88A6-BC56543DF8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898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A331-CBF1-4400-8C86-7C1C6F371FD0}" type="datetimeFigureOut">
              <a:rPr lang="pt-BR" smtClean="0"/>
              <a:t>08/01/2019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3071-7EDA-4C28-88A6-BC56543DF8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974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A331-CBF1-4400-8C86-7C1C6F371FD0}" type="datetimeFigureOut">
              <a:rPr lang="pt-BR" smtClean="0"/>
              <a:t>08/01/2019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3071-7EDA-4C28-88A6-BC56543DF8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052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A331-CBF1-4400-8C86-7C1C6F371FD0}" type="datetimeFigureOut">
              <a:rPr lang="pt-BR" smtClean="0"/>
              <a:t>08/01/2019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3071-7EDA-4C28-88A6-BC56543DF8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768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A331-CBF1-4400-8C86-7C1C6F371FD0}" type="datetimeFigureOut">
              <a:rPr lang="pt-BR" smtClean="0"/>
              <a:t>08/01/2019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3071-7EDA-4C28-88A6-BC56543DF8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383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A331-CBF1-4400-8C86-7C1C6F371FD0}" type="datetimeFigureOut">
              <a:rPr lang="pt-BR" smtClean="0"/>
              <a:t>08/01/2019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3071-7EDA-4C28-88A6-BC56543DF8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585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4A331-CBF1-4400-8C86-7C1C6F371FD0}" type="datetimeFigureOut">
              <a:rPr lang="pt-BR" smtClean="0"/>
              <a:t>08/01/2019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43071-7EDA-4C28-88A6-BC56543DF8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169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4A331-CBF1-4400-8C86-7C1C6F371FD0}" type="datetimeFigureOut">
              <a:rPr lang="pt-BR" smtClean="0"/>
              <a:t>08/01/2019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43071-7EDA-4C28-88A6-BC56543DF8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406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altLang="pt-BR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FE8E68-BEA0-4952-9031-F4C03E02563D}" type="slidenum">
              <a:rPr lang="pt-BR" alt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altLang="pt-BR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DCEC47-FA56-4203-877F-A2A88F617AD6}" type="slidenum">
              <a:rPr lang="pt-BR" alt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Haga clic para modificar el estilo de texto del patrón</a:t>
            </a:r>
          </a:p>
          <a:p>
            <a:pPr lvl="1"/>
            <a:r>
              <a:rPr lang="en-US" altLang="pt-BR" smtClean="0"/>
              <a:t>Segundo nivel</a:t>
            </a:r>
          </a:p>
          <a:p>
            <a:pPr lvl="2"/>
            <a:r>
              <a:rPr lang="en-US" altLang="pt-BR" smtClean="0"/>
              <a:t>Tercer nivel</a:t>
            </a:r>
          </a:p>
          <a:p>
            <a:pPr lvl="3"/>
            <a:r>
              <a:rPr lang="en-US" altLang="pt-BR" smtClean="0"/>
              <a:t>Cuarto nivel</a:t>
            </a:r>
          </a:p>
          <a:p>
            <a:pPr lvl="4"/>
            <a:r>
              <a:rPr lang="en-US" altLang="pt-BR" smtClean="0"/>
              <a:t>Quinto nivel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BA992D-3145-4A64-A2EC-BAD79777F66D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DCEC47-FA56-4203-877F-A2A88F617AD6}" type="slidenum">
              <a:rPr lang="pt-BR" alt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microsoft.com/office/2007/relationships/hdphoto" Target="../media/hdphoto22.wdp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555776" y="627534"/>
            <a:ext cx="3816424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INTERFERÊNCIAS ESPIRITUAIS</a:t>
            </a:r>
            <a:endParaRPr lang="pt-BR" sz="32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0" y="473199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(Joanna de Ângelis, in LUZ NAS TREVAS, cap. 22)</a:t>
            </a:r>
            <a:endParaRPr lang="pt-BR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355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27584" y="123478"/>
            <a:ext cx="74168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 urgente a necessidade de alteração na conduta pessoal, de forma a gerar-se campos vibratórios propiciadores à realização do bem e da saúde.</a:t>
            </a:r>
            <a:endParaRPr lang="pt-BR" sz="2800" b="1" dirty="0">
              <a:ln>
                <a:solidFill>
                  <a:schemeClr val="tx1"/>
                </a:solidFill>
              </a:ln>
              <a:effectLst>
                <a:glow rad="101600">
                  <a:srgbClr val="FFFF00">
                    <a:alpha val="6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5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27584" y="51470"/>
            <a:ext cx="74168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imediato, quando assim ocorre, os Espíritos generosos acercam-se e passam a </a:t>
            </a:r>
            <a:r>
              <a:rPr lang="pt-BR" sz="2800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influenciar</a:t>
            </a:r>
            <a:r>
              <a:rPr lang="pt-BR" sz="2800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emocional e mentalmente com beleza, imagens agradáveis, estados de euforia e </a:t>
            </a:r>
            <a:r>
              <a:rPr lang="pt-BR" sz="2800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bem-sucedidas realizações</a:t>
            </a:r>
            <a:r>
              <a:rPr lang="pt-BR" sz="2800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800" b="1" dirty="0">
              <a:ln>
                <a:solidFill>
                  <a:schemeClr val="tx1"/>
                </a:solidFill>
              </a:ln>
              <a:effectLst>
                <a:glow rad="101600">
                  <a:srgbClr val="FFFF00">
                    <a:alpha val="6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7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251"/>
          <a:stretch/>
        </p:blipFill>
        <p:spPr>
          <a:xfrm>
            <a:off x="-1" y="1588"/>
            <a:ext cx="7263187" cy="51435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4"/>
          <a:stretch/>
        </p:blipFill>
        <p:spPr bwMode="auto">
          <a:xfrm>
            <a:off x="5436097" y="0"/>
            <a:ext cx="3707904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427984" y="182126"/>
            <a:ext cx="46805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Pode-se asseverar que, </a:t>
            </a:r>
          </a:p>
          <a:p>
            <a:pPr algn="ctr"/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acordo com a mente, com os pensamentos, ocorrências semelhantes têm lugar no corpo, através da </a:t>
            </a:r>
            <a:r>
              <a:rPr lang="pt-BR" sz="2800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somatização</a:t>
            </a:r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27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86"/>
            </a:gs>
            <a:gs pos="50000">
              <a:srgbClr val="EFFFC1"/>
            </a:gs>
            <a:gs pos="100000">
              <a:srgbClr val="00008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478"/>
            <a:ext cx="5268204" cy="4896544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375708" y="759351"/>
            <a:ext cx="37682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perturbadores espirituais vigiam </a:t>
            </a:r>
          </a:p>
          <a:p>
            <a:pPr algn="ctr"/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nascentes do coração das suas possíveis vítimas, </a:t>
            </a:r>
          </a:p>
          <a:p>
            <a:pPr algn="ctr"/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fim de dominá-las depois.</a:t>
            </a:r>
            <a:endParaRPr lang="pt-BR" sz="2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0"/>
            <a:ext cx="745232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0"/>
          <a:stretch/>
        </p:blipFill>
        <p:spPr bwMode="auto">
          <a:xfrm>
            <a:off x="0" y="-1588"/>
            <a:ext cx="3275855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0" y="-1588"/>
            <a:ext cx="413995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Quando te vejas com </a:t>
            </a:r>
          </a:p>
          <a:p>
            <a:pPr algn="ctr"/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mente turbada, o raciocínio entorpecido, os sentimentos confusos e o comportamento estranho, assinalado pelo mau humor, pensa na possibilidade de encontrar-te sob inspiração inferior.</a:t>
            </a:r>
            <a:endParaRPr lang="pt-BR" sz="2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8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554"/>
          <a:stretch/>
        </p:blipFill>
        <p:spPr bwMode="auto">
          <a:xfrm>
            <a:off x="1172440" y="0"/>
            <a:ext cx="797156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44"/>
          <a:stretch/>
        </p:blipFill>
        <p:spPr bwMode="auto">
          <a:xfrm>
            <a:off x="0" y="-1588"/>
            <a:ext cx="2592288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0" y="111279"/>
            <a:ext cx="43559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Impressões que te chegam à mente, com caráter desolador, </a:t>
            </a:r>
            <a:endParaRPr lang="pt-BR" sz="2800" b="1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são </a:t>
            </a:r>
            <a:r>
              <a:rPr lang="pt-BR" sz="2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transmissões hipnóticas dos maus Espíritos, interessados no intercâmbio infeliz.</a:t>
            </a:r>
          </a:p>
        </p:txBody>
      </p:sp>
    </p:spTree>
    <p:extLst>
      <p:ext uri="{BB962C8B-B14F-4D97-AF65-F5344CB8AC3E}">
        <p14:creationId xmlns:p14="http://schemas.microsoft.com/office/powerpoint/2010/main" val="379410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664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355976" y="185608"/>
            <a:ext cx="47160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Doenças repetitivas, com a mesma sintomatologia, caracterizada pelo cansaço, amolentamento das ações, desinteresse pelo bem e o trabalho, surtos depressivos e insônias são típicas de perturbações espirituais.</a:t>
            </a:r>
            <a:endParaRPr lang="pt-BR" sz="2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5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3010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8"/>
          <a:stretch/>
        </p:blipFill>
        <p:spPr bwMode="auto">
          <a:xfrm>
            <a:off x="6444208" y="0"/>
            <a:ext cx="2699792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860032" y="51470"/>
            <a:ext cx="42839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Existe expressivo número de doenças físicas, emocionais e psíquicas, que servem </a:t>
            </a:r>
          </a:p>
          <a:p>
            <a:pPr algn="ctr"/>
            <a:r>
              <a:rPr lang="pt-BR" sz="2800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provações ou de expiações ao ser      encarnado, em face </a:t>
            </a:r>
          </a:p>
          <a:p>
            <a:pPr algn="ctr"/>
            <a:r>
              <a:rPr lang="pt-BR" sz="2800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 seu estágio de inferioridade.</a:t>
            </a:r>
            <a:endParaRPr lang="pt-BR" sz="2800" b="1" dirty="0">
              <a:ln>
                <a:solidFill>
                  <a:schemeClr val="tx1"/>
                </a:solidFill>
              </a:ln>
              <a:effectLst>
                <a:glow rad="101600">
                  <a:srgbClr val="FFFF00">
                    <a:alpha val="6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"/>
            <a:ext cx="6372200" cy="516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74"/>
          <a:stretch/>
        </p:blipFill>
        <p:spPr bwMode="auto">
          <a:xfrm>
            <a:off x="0" y="-7938"/>
            <a:ext cx="3131840" cy="516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0" y="43914"/>
            <a:ext cx="370790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entanto, mesclando-se com tais doenças ou simulando-as, Espíritos inimigos do bem são responsáveis pela sua instalação </a:t>
            </a:r>
          </a:p>
          <a:p>
            <a:pPr algn="ctr"/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 piora, quando possuem a sua gênese orgânica.</a:t>
            </a:r>
            <a:endParaRPr lang="pt-BR" sz="2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877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486"/>
          <a:stretch/>
        </p:blipFill>
        <p:spPr>
          <a:xfrm>
            <a:off x="3377153" y="0"/>
            <a:ext cx="5766847" cy="51435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47"/>
          <a:stretch/>
        </p:blipFill>
        <p:spPr bwMode="auto">
          <a:xfrm>
            <a:off x="0" y="0"/>
            <a:ext cx="4355976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2008" y="258777"/>
            <a:ext cx="44999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Delicado capítulo do comportamento humano é o que diz respeito às interferências dos Espíritos nas existências físicas dos deambulantes (andantes) pelo carreiro (caminho) carnal, no seu processo evolutivo.</a:t>
            </a:r>
            <a:endParaRPr lang="pt-BR" sz="2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37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"/>
            <a:ext cx="6372200" cy="516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74"/>
          <a:stretch/>
        </p:blipFill>
        <p:spPr bwMode="auto">
          <a:xfrm>
            <a:off x="0" y="-7938"/>
            <a:ext cx="3131840" cy="516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0" y="472480"/>
            <a:ext cx="39239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face de tal circunstância, prepara-te emocional e espiritualmente para prevenir-te desses suplícios provocados pelas Entidades perversas.</a:t>
            </a:r>
            <a:endParaRPr lang="pt-BR" sz="2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084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0000"/>
            </a:gs>
            <a:gs pos="100000">
              <a:schemeClr val="tx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7494"/>
            <a:ext cx="4536505" cy="4536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644008" y="687343"/>
            <a:ext cx="44999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Assim, permanece vigilante quanto às questões que desorganizam os teus programas dignificantes e sê simples de coração e dócil de conduta.</a:t>
            </a:r>
            <a:endParaRPr lang="pt-BR" sz="2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0"/>
          <p:cNvSpPr>
            <a:spLocks noChangeArrowheads="1"/>
          </p:cNvSpPr>
          <p:nvPr/>
        </p:nvSpPr>
        <p:spPr bwMode="auto">
          <a:xfrm>
            <a:off x="228600" y="171450"/>
            <a:ext cx="8686800" cy="48006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>
            <a:prstShdw prst="shdw17" dist="17961" dir="2700000">
              <a:schemeClr val="tx1"/>
            </a:prst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85654B"/>
              </a:solidFill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3851920" y="483518"/>
            <a:ext cx="4680520" cy="4176464"/>
          </a:xfrm>
          <a:prstGeom prst="plus">
            <a:avLst>
              <a:gd name="adj" fmla="val 7500"/>
            </a:avLst>
          </a:prstGeom>
          <a:solidFill>
            <a:srgbClr val="FFFF00"/>
          </a:solidFill>
          <a:ln w="5715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38" y="303498"/>
            <a:ext cx="3160373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923928" y="843558"/>
            <a:ext cx="46085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As conspirações das forças do mal para te desajustar são contínuas, e quando não encontrarem campo para a sintonia, buscarão pessoas insensatas, a elas semelhantes...</a:t>
            </a:r>
            <a:endParaRPr lang="pt-BR" sz="2800" b="1" dirty="0">
              <a:ln>
                <a:solidFill>
                  <a:schemeClr val="tx1"/>
                </a:solidFill>
              </a:ln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14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0" y="195486"/>
            <a:ext cx="32758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 mais, cultiva sentimentos de ternura e amor, que produzem hormônios geradores de paz </a:t>
            </a:r>
          </a:p>
          <a:p>
            <a:pPr algn="ctr"/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de alegria.</a:t>
            </a:r>
            <a:endParaRPr lang="pt-BR" sz="2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772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tx2"/>
            </a:gs>
            <a:gs pos="100000">
              <a:srgbClr val="80008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685800" y="228630"/>
            <a:ext cx="7848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altLang="pt-BR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7071"/>
            <a:ext cx="4608512" cy="476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004048" y="1187916"/>
            <a:ext cx="40679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 és o responsável pelas ocorrências </a:t>
            </a:r>
          </a:p>
          <a:p>
            <a:pPr algn="ctr"/>
            <a:r>
              <a:rPr lang="pt-BR" sz="2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que te vês envolvido.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66"/>
          <a:stretch/>
        </p:blipFill>
        <p:spPr>
          <a:xfrm>
            <a:off x="0" y="-4336"/>
            <a:ext cx="8197926" cy="51478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04"/>
          <a:stretch/>
        </p:blipFill>
        <p:spPr bwMode="auto">
          <a:xfrm>
            <a:off x="6228185" y="-4763"/>
            <a:ext cx="2915816" cy="515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0" y="123478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 és o responsável pelas ocorrências </a:t>
            </a:r>
          </a:p>
          <a:p>
            <a:pPr algn="ctr"/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que te vês envolvido.</a:t>
            </a:r>
            <a:endParaRPr lang="pt-BR" sz="2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345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2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1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641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0"/>
            <a:ext cx="7812360" cy="516616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32"/>
          <a:stretch/>
        </p:blipFill>
        <p:spPr bwMode="auto">
          <a:xfrm>
            <a:off x="0" y="-9525"/>
            <a:ext cx="4139951" cy="516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5496" y="544488"/>
            <a:ext cx="43924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(...) pode-se assegurar que as interferências espirituais são muito mais numerosas de que se pensa, sendo muito maior o número dos que lhes são vítimas, identificando-os ou não.</a:t>
            </a:r>
            <a:endParaRPr lang="pt-BR" sz="2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53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73929" cy="51435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7" r="44407"/>
          <a:stretch/>
        </p:blipFill>
        <p:spPr bwMode="auto">
          <a:xfrm>
            <a:off x="3880118" y="0"/>
            <a:ext cx="526388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75" b="93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918" y="39853"/>
            <a:ext cx="3078088" cy="30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07504" y="26749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MARAJÓ</a:t>
            </a:r>
            <a:endParaRPr lang="pt-BR" b="1" dirty="0">
              <a:ln>
                <a:solidFill>
                  <a:schemeClr val="tx1"/>
                </a:solidFill>
              </a:ln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635896" y="2787774"/>
            <a:ext cx="1411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rgbClr val="92D050">
                      <a:alpha val="60000"/>
                    </a:srgbClr>
                  </a:glow>
                </a:effectLst>
              </a:rPr>
              <a:t>DANDARA</a:t>
            </a:r>
            <a:endParaRPr lang="pt-BR" b="1" dirty="0">
              <a:ln>
                <a:solidFill>
                  <a:schemeClr val="tx1"/>
                </a:solidFill>
              </a:ln>
              <a:effectLst>
                <a:glow rad="101600">
                  <a:srgbClr val="92D050">
                    <a:alpha val="60000"/>
                  </a:srgbClr>
                </a:glow>
              </a:effectLst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668344" y="3507854"/>
            <a:ext cx="1475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ZUMBI DOS PALMARES</a:t>
            </a:r>
            <a:endParaRPr lang="pt-BR" b="1" dirty="0">
              <a:ln>
                <a:solidFill>
                  <a:schemeClr val="tx1"/>
                </a:solidFill>
              </a:ln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631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092280" cy="51435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37"/>
          <a:stretch/>
        </p:blipFill>
        <p:spPr bwMode="auto">
          <a:xfrm>
            <a:off x="5940152" y="-1588"/>
            <a:ext cx="3203848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076056" y="113600"/>
            <a:ext cx="40324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Mantém a resignação dinâmica, isto é, submete-te, mas age com retidão e persevera no bem, desse modo conseguindo manter </a:t>
            </a:r>
          </a:p>
          <a:p>
            <a:pPr algn="ctr"/>
            <a:r>
              <a:rPr lang="pt-BR" sz="2800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o equilíbrio.</a:t>
            </a:r>
            <a:endParaRPr lang="pt-BR" sz="2800" b="1" dirty="0">
              <a:ln>
                <a:solidFill>
                  <a:schemeClr val="tx1"/>
                </a:solidFill>
              </a:ln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348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004048" y="123478"/>
            <a:ext cx="4139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Cada vez que te libertares de uma situação deplorável, sentirás força e coragem para crescer na direção de Deus.</a:t>
            </a:r>
            <a:endParaRPr lang="pt-BR" sz="2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916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"/>
            <a:ext cx="7164288" cy="514860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03"/>
          <a:stretch/>
        </p:blipFill>
        <p:spPr bwMode="auto">
          <a:xfrm>
            <a:off x="0" y="-8597"/>
            <a:ext cx="3347864" cy="515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0" y="339502"/>
            <a:ext cx="36358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Sintoniza com </a:t>
            </a:r>
          </a:p>
          <a:p>
            <a:pPr algn="ctr"/>
            <a:r>
              <a:rPr lang="pt-BR" sz="3200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o amor e serás aureolado pela paz.</a:t>
            </a:r>
            <a:endParaRPr lang="pt-BR" sz="3200" b="1" dirty="0">
              <a:ln>
                <a:solidFill>
                  <a:schemeClr val="tx1"/>
                </a:solidFill>
              </a:ln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851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28383" cy="516782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8028384" y="0"/>
            <a:ext cx="1115616" cy="515525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endParaRPr lang="pt-BR" sz="900" b="1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2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  <a:p>
            <a:pPr algn="ctr"/>
            <a:r>
              <a:rPr lang="pt-BR" sz="32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algn="ctr"/>
            <a:r>
              <a:rPr lang="pt-BR" sz="32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  <a:p>
            <a:pPr algn="ctr"/>
            <a:r>
              <a:rPr lang="pt-BR" sz="32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pPr algn="ctr"/>
            <a:r>
              <a:rPr lang="pt-BR" sz="32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  <a:p>
            <a:pPr algn="ctr"/>
            <a:endParaRPr lang="pt-BR" sz="32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2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pt-BR" sz="32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pt-BR" sz="32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pt-BR" sz="32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403648" y="267494"/>
            <a:ext cx="525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Joanna de Ângelis</a:t>
            </a:r>
            <a:endParaRPr lang="pt-BR" sz="54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81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016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0" y="51470"/>
            <a:ext cx="39239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Nem sempre, porém, ocorrem de maneira insólita (rara), clara, obsessiva com caráter de subjugação.</a:t>
            </a:r>
            <a:endParaRPr lang="pt-BR" sz="2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03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707904" y="195486"/>
            <a:ext cx="54360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Têm lugar de maneira sutil, mediante a invasão do campo mental, a transmissão do pessimismo, da melancolia, </a:t>
            </a:r>
          </a:p>
          <a:p>
            <a:pPr algn="ctr"/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pt-BR" sz="2800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autodepreciamento</a:t>
            </a:r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das calúnias, maledicências, comentários desairosos, que geram uma </a:t>
            </a:r>
            <a:r>
              <a:rPr lang="pt-BR" sz="2800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psicosfera</a:t>
            </a:r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doentia, própria para nutrir-se.</a:t>
            </a:r>
            <a:endParaRPr lang="pt-BR" sz="2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16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112" y="0"/>
            <a:ext cx="7746888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15"/>
          <a:stretch/>
        </p:blipFill>
        <p:spPr bwMode="auto">
          <a:xfrm>
            <a:off x="0" y="0"/>
            <a:ext cx="4067943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0" y="123478"/>
            <a:ext cx="478802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Insinuam-se de forma hábil e quase natural, parecendo pertencer ao campo mental da vítima </a:t>
            </a:r>
          </a:p>
          <a:p>
            <a:pPr algn="ctr"/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 ideias que lhe são insufladas, e se assenhoreiam da área do raciocínio de tal forma, que se torna difícil estabelecer uma diferença de conteúdo...</a:t>
            </a:r>
            <a:endParaRPr lang="pt-BR" sz="2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46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5496" y="1047383"/>
            <a:ext cx="44644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Toda ocorrência malsã (doentia) é trabalhada na </a:t>
            </a:r>
            <a:r>
              <a:rPr lang="pt-BR" sz="2800" b="1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Erraticidade</a:t>
            </a:r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inferior, onde se amontoam os infelizes, que ora se comprazem em perseguir e malsinar.</a:t>
            </a:r>
            <a:endParaRPr lang="pt-BR" sz="2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21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78"/>
          <a:stretch/>
        </p:blipFill>
        <p:spPr bwMode="auto">
          <a:xfrm>
            <a:off x="0" y="0"/>
            <a:ext cx="654943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9"/>
          <a:stretch/>
        </p:blipFill>
        <p:spPr bwMode="auto">
          <a:xfrm>
            <a:off x="5292080" y="0"/>
            <a:ext cx="3851921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821678" y="35626"/>
            <a:ext cx="52920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Inveja, sentimentos de vingança e perseguições doentias caracterizam </a:t>
            </a:r>
          </a:p>
          <a:p>
            <a:pPr algn="ctr"/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imensa faixa de desencarnados, que se envolvem no comportamento humano e geram agressividade desalmada.</a:t>
            </a:r>
            <a:endParaRPr lang="pt-BR" sz="2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5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97"/>
          <a:stretch/>
        </p:blipFill>
        <p:spPr bwMode="auto">
          <a:xfrm>
            <a:off x="0" y="0"/>
            <a:ext cx="692207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4"/>
          <a:stretch/>
        </p:blipFill>
        <p:spPr bwMode="auto">
          <a:xfrm>
            <a:off x="5220072" y="-1588"/>
            <a:ext cx="3923928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644008" y="616496"/>
            <a:ext cx="44999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Sendo as almas que viveram na Terra e </a:t>
            </a:r>
          </a:p>
          <a:p>
            <a:pPr algn="ctr"/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sob a ação dos erros praticados, rebolcam-se no ódio e comprazem-se em infernizar aqueles que lhes dão </a:t>
            </a:r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guarida moral e psíquica</a:t>
            </a:r>
            <a:r>
              <a:rPr lang="pt-BR" sz="2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8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49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3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3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hater-relax-audio">
  <a:themeElements>
    <a:clrScheme name="Personalizada 1">
      <a:dk1>
        <a:sysClr val="windowText" lastClr="000000"/>
      </a:dk1>
      <a:lt1>
        <a:sysClr val="window" lastClr="FFFFFF"/>
      </a:lt1>
      <a:dk2>
        <a:srgbClr val="775F55"/>
      </a:dk2>
      <a:lt2>
        <a:srgbClr val="EDEEE5"/>
      </a:lt2>
      <a:accent1>
        <a:srgbClr val="0070C0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hater-relax-audi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hater-relax-audi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ater-relax-audi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ater-relax-audi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ater-relax-audi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ater-relax-audi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ater-relax-audi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ater-relax-audi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ater-relax-audi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ater-relax-audi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ater-relax-audi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ater-relax-audi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ater-relax-audi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707</Words>
  <Application>Microsoft Office PowerPoint</Application>
  <PresentationFormat>Apresentação na tela (16:9)</PresentationFormat>
  <Paragraphs>60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Títulos de slides</vt:lpstr>
      </vt:variant>
      <vt:variant>
        <vt:i4>34</vt:i4>
      </vt:variant>
    </vt:vector>
  </HeadingPairs>
  <TitlesOfParts>
    <vt:vector size="39" baseType="lpstr">
      <vt:lpstr>Tema do Office</vt:lpstr>
      <vt:lpstr>5_Design padrão</vt:lpstr>
      <vt:lpstr>Estrutura padrão</vt:lpstr>
      <vt:lpstr>Whater-relax-audio</vt:lpstr>
      <vt:lpstr>1_Estrutura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Ary</dc:creator>
  <cp:lastModifiedBy>Ary</cp:lastModifiedBy>
  <cp:revision>50</cp:revision>
  <dcterms:created xsi:type="dcterms:W3CDTF">2019-01-01T21:38:07Z</dcterms:created>
  <dcterms:modified xsi:type="dcterms:W3CDTF">2019-01-09T01:02:45Z</dcterms:modified>
</cp:coreProperties>
</file>